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32394525" cy="43195875"/>
  <p:notesSz cx="6858000" cy="9144000"/>
  <p:embeddedFontLst>
    <p:embeddedFont>
      <p:font typeface="Arial" panose="020B0604020202020204" pitchFamily="34" charset="0"/>
      <p:regular r:id="rId3"/>
    </p:embeddedFon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Montserrat Classic Bold" panose="020B0604020202020204" charset="0"/>
      <p:regular r:id="rId8"/>
    </p:embeddedFont>
    <p:embeddedFont>
      <p:font typeface="Times New Roman" panose="02020603050405020304" pitchFamily="18" charset="0"/>
      <p:regular r:id="rId9"/>
    </p:embeddedFont>
    <p:embeddedFont>
      <p:font typeface="Times New Roman Bold" panose="02020803070505020304" pitchFamily="18" charset="0"/>
      <p:regular r:id="rId10"/>
      <p:bold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4219787-2653-52B4-D9CE-35B8169055CF}" v="62" dt="2023-08-10T13:52:14.8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ableStyles" Target="tableStyle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33" y="2130582"/>
            <a:ext cx="7771638" cy="14701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465" y="3886486"/>
            <a:ext cx="6400173" cy="175272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8751" y="274659"/>
            <a:ext cx="2057198" cy="585195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55" y="274659"/>
            <a:ext cx="6019210" cy="585195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242" y="4407225"/>
            <a:ext cx="7771638" cy="13621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242" y="2906927"/>
            <a:ext cx="7771638" cy="150029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55" y="1600318"/>
            <a:ext cx="4038204" cy="452629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7745" y="1600318"/>
            <a:ext cx="4038204" cy="452629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55" y="1535226"/>
            <a:ext cx="4039792" cy="63980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155" y="2175035"/>
            <a:ext cx="4039792" cy="395157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70" y="1535226"/>
            <a:ext cx="4041379" cy="63980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70" y="2175035"/>
            <a:ext cx="4041379" cy="395157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56" y="273070"/>
            <a:ext cx="3008018" cy="116213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4700" y="273071"/>
            <a:ext cx="5111249" cy="585354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56" y="1435206"/>
            <a:ext cx="3008018" cy="4691408"/>
          </a:xfrm>
        </p:spPr>
        <p:txBody>
          <a:bodyPr/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09" indent="0">
              <a:buNone/>
              <a:defRPr sz="1000"/>
            </a:lvl3pPr>
            <a:lvl4pPr marL="1371463" indent="0">
              <a:buNone/>
              <a:defRPr sz="900"/>
            </a:lvl4pPr>
            <a:lvl5pPr marL="1828617" indent="0">
              <a:buNone/>
              <a:defRPr sz="900"/>
            </a:lvl5pPr>
            <a:lvl6pPr marL="2285771" indent="0">
              <a:buNone/>
              <a:defRPr sz="900"/>
            </a:lvl6pPr>
            <a:lvl7pPr marL="2742926" indent="0">
              <a:buNone/>
              <a:defRPr sz="900"/>
            </a:lvl7pPr>
            <a:lvl8pPr marL="3200080" indent="0">
              <a:buNone/>
              <a:defRPr sz="900"/>
            </a:lvl8pPr>
            <a:lvl9pPr marL="365723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13" y="4800953"/>
            <a:ext cx="5485862" cy="56678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13" y="612820"/>
            <a:ext cx="5485862" cy="4115102"/>
          </a:xfrm>
        </p:spPr>
        <p:txBody>
          <a:bodyPr/>
          <a:lstStyle>
            <a:lvl1pPr marL="0" indent="0">
              <a:buNone/>
              <a:defRPr sz="3200"/>
            </a:lvl1pPr>
            <a:lvl2pPr marL="457154" indent="0">
              <a:buNone/>
              <a:defRPr sz="2800"/>
            </a:lvl2pPr>
            <a:lvl3pPr marL="914309" indent="0">
              <a:buNone/>
              <a:defRPr sz="2400"/>
            </a:lvl3pPr>
            <a:lvl4pPr marL="1371463" indent="0">
              <a:buNone/>
              <a:defRPr sz="2000"/>
            </a:lvl4pPr>
            <a:lvl5pPr marL="1828617" indent="0">
              <a:buNone/>
              <a:defRPr sz="2000"/>
            </a:lvl5pPr>
            <a:lvl6pPr marL="2285771" indent="0">
              <a:buNone/>
              <a:defRPr sz="2000"/>
            </a:lvl6pPr>
            <a:lvl7pPr marL="2742926" indent="0">
              <a:buNone/>
              <a:defRPr sz="2000"/>
            </a:lvl7pPr>
            <a:lvl8pPr marL="3200080" indent="0">
              <a:buNone/>
              <a:defRPr sz="2000"/>
            </a:lvl8pPr>
            <a:lvl9pPr marL="3657234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13" y="5367733"/>
            <a:ext cx="5485862" cy="804921"/>
          </a:xfrm>
        </p:spPr>
        <p:txBody>
          <a:bodyPr/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09" indent="0">
              <a:buNone/>
              <a:defRPr sz="1000"/>
            </a:lvl3pPr>
            <a:lvl4pPr marL="1371463" indent="0">
              <a:buNone/>
              <a:defRPr sz="900"/>
            </a:lvl4pPr>
            <a:lvl5pPr marL="1828617" indent="0">
              <a:buNone/>
              <a:defRPr sz="900"/>
            </a:lvl5pPr>
            <a:lvl6pPr marL="2285771" indent="0">
              <a:buNone/>
              <a:defRPr sz="900"/>
            </a:lvl6pPr>
            <a:lvl7pPr marL="2742926" indent="0">
              <a:buNone/>
              <a:defRPr sz="900"/>
            </a:lvl7pPr>
            <a:lvl8pPr marL="3200080" indent="0">
              <a:buNone/>
              <a:defRPr sz="900"/>
            </a:lvl8pPr>
            <a:lvl9pPr marL="365723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55" y="274658"/>
            <a:ext cx="8228793" cy="11430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55" y="1600318"/>
            <a:ext cx="8228793" cy="4526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155" y="6356818"/>
            <a:ext cx="2133391" cy="3651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3894" y="6356818"/>
            <a:ext cx="2895316" cy="3651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2558" y="6356818"/>
            <a:ext cx="2133391" cy="3651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675384" y="40480799"/>
            <a:ext cx="5536692" cy="2299890"/>
          </a:xfrm>
          <a:custGeom>
            <a:avLst/>
            <a:gdLst/>
            <a:ahLst/>
            <a:cxnLst/>
            <a:rect l="l" t="t" r="r" b="b"/>
            <a:pathLst>
              <a:path w="5537235" h="2300115">
                <a:moveTo>
                  <a:pt x="0" y="0"/>
                </a:moveTo>
                <a:lnTo>
                  <a:pt x="5537234" y="0"/>
                </a:lnTo>
                <a:lnTo>
                  <a:pt x="5537234" y="2300115"/>
                </a:lnTo>
                <a:lnTo>
                  <a:pt x="0" y="230011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22204" t="-254311" r="-562731" b="-843436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774973" y="40220727"/>
            <a:ext cx="2559961" cy="2559961"/>
          </a:xfrm>
          <a:custGeom>
            <a:avLst/>
            <a:gdLst/>
            <a:ahLst/>
            <a:cxnLst/>
            <a:rect l="l" t="t" r="r" b="b"/>
            <a:pathLst>
              <a:path w="2560212" h="2560212">
                <a:moveTo>
                  <a:pt x="0" y="0"/>
                </a:moveTo>
                <a:lnTo>
                  <a:pt x="2560212" y="0"/>
                </a:lnTo>
                <a:lnTo>
                  <a:pt x="2560212" y="2560212"/>
                </a:lnTo>
                <a:lnTo>
                  <a:pt x="0" y="256021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AutoShape 4"/>
          <p:cNvSpPr/>
          <p:nvPr/>
        </p:nvSpPr>
        <p:spPr>
          <a:xfrm>
            <a:off x="5267961" y="40021526"/>
            <a:ext cx="18570084" cy="0"/>
          </a:xfrm>
          <a:prstGeom prst="line">
            <a:avLst/>
          </a:prstGeom>
          <a:ln w="161925" cap="flat">
            <a:solidFill>
              <a:srgbClr val="F38635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Freeform 5"/>
          <p:cNvSpPr/>
          <p:nvPr/>
        </p:nvSpPr>
        <p:spPr>
          <a:xfrm>
            <a:off x="4591141" y="40310178"/>
            <a:ext cx="6059582" cy="2381060"/>
          </a:xfrm>
          <a:custGeom>
            <a:avLst/>
            <a:gdLst/>
            <a:ahLst/>
            <a:cxnLst/>
            <a:rect l="l" t="t" r="r" b="b"/>
            <a:pathLst>
              <a:path w="6060176" h="2381293">
                <a:moveTo>
                  <a:pt x="0" y="0"/>
                </a:moveTo>
                <a:lnTo>
                  <a:pt x="6060177" y="0"/>
                </a:lnTo>
                <a:lnTo>
                  <a:pt x="6060177" y="2381292"/>
                </a:lnTo>
                <a:lnTo>
                  <a:pt x="0" y="238129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6" name="AutoShape 6"/>
          <p:cNvSpPr/>
          <p:nvPr/>
        </p:nvSpPr>
        <p:spPr>
          <a:xfrm flipH="1">
            <a:off x="16953837" y="11880387"/>
            <a:ext cx="76962" cy="22145218"/>
          </a:xfrm>
          <a:prstGeom prst="line">
            <a:avLst/>
          </a:prstGeom>
          <a:ln w="152400" cap="flat">
            <a:solidFill>
              <a:srgbClr val="F38635">
                <a:alpha val="24706"/>
              </a:srgb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Freeform 7"/>
          <p:cNvSpPr/>
          <p:nvPr/>
        </p:nvSpPr>
        <p:spPr>
          <a:xfrm>
            <a:off x="23447817" y="39438906"/>
            <a:ext cx="7327481" cy="3292916"/>
          </a:xfrm>
          <a:custGeom>
            <a:avLst/>
            <a:gdLst/>
            <a:ahLst/>
            <a:cxnLst/>
            <a:rect l="l" t="t" r="r" b="b"/>
            <a:pathLst>
              <a:path w="7328199" h="3293239">
                <a:moveTo>
                  <a:pt x="0" y="0"/>
                </a:moveTo>
                <a:lnTo>
                  <a:pt x="7328199" y="0"/>
                </a:lnTo>
                <a:lnTo>
                  <a:pt x="7328199" y="3293239"/>
                </a:lnTo>
                <a:lnTo>
                  <a:pt x="0" y="329323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238473" y="56468"/>
            <a:ext cx="9820044" cy="5241127"/>
          </a:xfrm>
          <a:custGeom>
            <a:avLst/>
            <a:gdLst/>
            <a:ahLst/>
            <a:cxnLst/>
            <a:rect l="l" t="t" r="r" b="b"/>
            <a:pathLst>
              <a:path w="9821006" h="5524316">
                <a:moveTo>
                  <a:pt x="0" y="0"/>
                </a:moveTo>
                <a:lnTo>
                  <a:pt x="9821005" y="0"/>
                </a:lnTo>
                <a:lnTo>
                  <a:pt x="9821005" y="5524315"/>
                </a:lnTo>
                <a:lnTo>
                  <a:pt x="0" y="552431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9" name="AutoShape 9"/>
          <p:cNvSpPr/>
          <p:nvPr/>
        </p:nvSpPr>
        <p:spPr>
          <a:xfrm flipV="1">
            <a:off x="2997155" y="5261498"/>
            <a:ext cx="26849506" cy="69913"/>
          </a:xfrm>
          <a:prstGeom prst="line">
            <a:avLst/>
          </a:prstGeom>
          <a:ln w="152400" cap="flat">
            <a:solidFill>
              <a:srgbClr val="F38635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Freeform 10"/>
          <p:cNvSpPr/>
          <p:nvPr/>
        </p:nvSpPr>
        <p:spPr>
          <a:xfrm rot="16200000">
            <a:off x="1930969" y="6689209"/>
            <a:ext cx="5247605" cy="3686442"/>
          </a:xfrm>
          <a:custGeom>
            <a:avLst/>
            <a:gdLst/>
            <a:ahLst/>
            <a:cxnLst/>
            <a:rect l="l" t="t" r="r" b="b"/>
            <a:pathLst>
              <a:path w="5248119" h="3686803">
                <a:moveTo>
                  <a:pt x="0" y="0"/>
                </a:moveTo>
                <a:lnTo>
                  <a:pt x="5248118" y="0"/>
                </a:lnTo>
                <a:lnTo>
                  <a:pt x="5248118" y="3686803"/>
                </a:lnTo>
                <a:lnTo>
                  <a:pt x="0" y="368680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12054954" y="550260"/>
            <a:ext cx="18796471" cy="42159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199"/>
              </a:lnSpc>
            </a:pPr>
            <a:r>
              <a:rPr lang="en-US" sz="7999">
                <a:solidFill>
                  <a:srgbClr val="F38635"/>
                </a:solidFill>
                <a:latin typeface="Montserrat Classic Bold"/>
              </a:rPr>
              <a:t>Mostra Estadual de Experiências Rede Bem Cuidar</a:t>
            </a:r>
          </a:p>
          <a:p>
            <a:pPr algn="ctr">
              <a:lnSpc>
                <a:spcPts val="11199"/>
              </a:lnSpc>
            </a:pPr>
            <a:r>
              <a:rPr lang="en-US" sz="7999">
                <a:solidFill>
                  <a:srgbClr val="F38635"/>
                </a:solidFill>
                <a:latin typeface="Montserrat Classic Bold"/>
              </a:rPr>
              <a:t>UBS Amiga da Pessoa Idosa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7829496" y="6798940"/>
            <a:ext cx="21188261" cy="14807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598"/>
              </a:lnSpc>
            </a:pPr>
            <a:r>
              <a:rPr lang="en-US" sz="8949" b="1" err="1">
                <a:solidFill>
                  <a:srgbClr val="3A3634"/>
                </a:solidFill>
                <a:latin typeface="Times New Roman"/>
                <a:cs typeface="Times New Roman"/>
              </a:rPr>
              <a:t>Título</a:t>
            </a:r>
            <a:endParaRPr lang="en-US" sz="8949" b="1">
              <a:solidFill>
                <a:srgbClr val="3A3634"/>
              </a:solidFill>
              <a:latin typeface="Times New Roman"/>
              <a:cs typeface="Times New Roman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6304677" y="10889557"/>
            <a:ext cx="5674150" cy="11513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798"/>
              </a:lnSpc>
            </a:pPr>
            <a:r>
              <a:rPr lang="en-US" sz="6999" b="1" err="1">
                <a:solidFill>
                  <a:srgbClr val="3A3634"/>
                </a:solidFill>
                <a:latin typeface="Times New Roman"/>
                <a:cs typeface="Times New Roman"/>
              </a:rPr>
              <a:t>Introdução</a:t>
            </a:r>
            <a:r>
              <a:rPr lang="en-US" sz="6949" dirty="0">
                <a:solidFill>
                  <a:srgbClr val="3A3634"/>
                </a:solidFill>
                <a:latin typeface="Times New Roman Bold"/>
              </a:rPr>
              <a:t>: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1113248" y="23038184"/>
            <a:ext cx="5207598" cy="11528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9799"/>
              </a:lnSpc>
              <a:spcBef>
                <a:spcPct val="0"/>
              </a:spcBef>
            </a:pPr>
            <a:r>
              <a:rPr lang="en-US" sz="6999" b="1" u="none" strike="noStrike" dirty="0" err="1">
                <a:solidFill>
                  <a:srgbClr val="3A3634"/>
                </a:solidFill>
                <a:latin typeface="Times New Roman"/>
                <a:cs typeface="Times New Roman"/>
              </a:rPr>
              <a:t>Conclusão</a:t>
            </a:r>
            <a:r>
              <a:rPr lang="en-US" sz="6999" u="none" strike="noStrike" dirty="0">
                <a:solidFill>
                  <a:srgbClr val="3A3634"/>
                </a:solidFill>
                <a:latin typeface="Times New Roman Bold"/>
              </a:rPr>
              <a:t>: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20895624" y="10889557"/>
            <a:ext cx="5674150" cy="11513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798"/>
              </a:lnSpc>
            </a:pPr>
            <a:r>
              <a:rPr lang="en-US" sz="6999" b="1" dirty="0" err="1">
                <a:solidFill>
                  <a:srgbClr val="3A3634"/>
                </a:solidFill>
                <a:latin typeface="Times New Roman"/>
                <a:cs typeface="Times New Roman"/>
              </a:rPr>
              <a:t>Resultados</a:t>
            </a:r>
            <a:r>
              <a:rPr lang="en-US" sz="6999" b="1" dirty="0">
                <a:solidFill>
                  <a:srgbClr val="3A3634"/>
                </a:solidFill>
                <a:latin typeface="Times New Roman"/>
                <a:cs typeface="Times New Roman"/>
              </a:rPr>
              <a:t>: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5946124" y="23103060"/>
            <a:ext cx="6374732" cy="11528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9799"/>
              </a:lnSpc>
              <a:spcBef>
                <a:spcPct val="0"/>
              </a:spcBef>
            </a:pPr>
            <a:r>
              <a:rPr lang="en-US" sz="6999" b="1" u="none" strike="noStrike" dirty="0" err="1">
                <a:solidFill>
                  <a:srgbClr val="3A3634"/>
                </a:solidFill>
                <a:latin typeface="Times New Roman"/>
                <a:cs typeface="Times New Roman"/>
              </a:rPr>
              <a:t>Metodologia</a:t>
            </a:r>
            <a:r>
              <a:rPr lang="en-US" sz="6999" u="none" strike="noStrike" dirty="0">
                <a:solidFill>
                  <a:srgbClr val="3A3634"/>
                </a:solidFill>
                <a:latin typeface="Times New Roman Bold"/>
              </a:rPr>
              <a:t>: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2014669" y="35975518"/>
            <a:ext cx="5152943" cy="11513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798"/>
              </a:lnSpc>
            </a:pPr>
            <a:r>
              <a:rPr lang="en-US" sz="6999">
                <a:solidFill>
                  <a:srgbClr val="3A3634"/>
                </a:solidFill>
                <a:latin typeface="Times New Roman"/>
                <a:cs typeface="Times New Roman"/>
              </a:rPr>
              <a:t>Referências: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3112698" y="7702501"/>
            <a:ext cx="2910918" cy="13768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598"/>
              </a:lnSpc>
            </a:pPr>
            <a:r>
              <a:rPr lang="en-US" sz="4000">
                <a:solidFill>
                  <a:srgbClr val="000000"/>
                </a:solidFill>
                <a:latin typeface="Times New Roman"/>
              </a:rPr>
              <a:t>Brasão do município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2881539" y="25053254"/>
            <a:ext cx="12058107" cy="13733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598"/>
              </a:lnSpc>
              <a:spcBef>
                <a:spcPct val="0"/>
              </a:spcBef>
            </a:pPr>
            <a:r>
              <a:rPr lang="en-US" sz="4000" dirty="0" err="1">
                <a:solidFill>
                  <a:srgbClr val="000000"/>
                </a:solidFill>
                <a:latin typeface="Arial"/>
              </a:rPr>
              <a:t>Descrever</a:t>
            </a:r>
            <a:r>
              <a:rPr lang="en-US" sz="40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/>
              </a:rPr>
              <a:t>como</a:t>
            </a:r>
            <a:r>
              <a:rPr lang="en-US" sz="40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/>
              </a:rPr>
              <a:t>foi</a:t>
            </a:r>
            <a:r>
              <a:rPr lang="en-US" sz="40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/>
              </a:rPr>
              <a:t>realizada</a:t>
            </a:r>
            <a:r>
              <a:rPr lang="en-US" sz="4000" dirty="0">
                <a:solidFill>
                  <a:srgbClr val="000000"/>
                </a:solidFill>
                <a:latin typeface="Arial"/>
              </a:rPr>
              <a:t> a </a:t>
            </a:r>
            <a:r>
              <a:rPr lang="en-US" sz="4000" dirty="0" err="1">
                <a:solidFill>
                  <a:srgbClr val="000000"/>
                </a:solidFill>
                <a:latin typeface="Arial"/>
              </a:rPr>
              <a:t>intervenção</a:t>
            </a:r>
            <a:r>
              <a:rPr lang="en-US" sz="4000" dirty="0">
                <a:solidFill>
                  <a:srgbClr val="000000"/>
                </a:solidFill>
                <a:latin typeface="Arial"/>
              </a:rPr>
              <a:t>, com </a:t>
            </a:r>
            <a:r>
              <a:rPr lang="en-US" sz="4000" dirty="0" err="1">
                <a:solidFill>
                  <a:srgbClr val="000000"/>
                </a:solidFill>
                <a:latin typeface="Arial"/>
              </a:rPr>
              <a:t>datas</a:t>
            </a:r>
            <a:r>
              <a:rPr lang="en-US" sz="4000" dirty="0">
                <a:solidFill>
                  <a:srgbClr val="000000"/>
                </a:solidFill>
                <a:latin typeface="Arial"/>
              </a:rPr>
              <a:t>, local.</a:t>
            </a:r>
            <a:endParaRPr lang="en-US" sz="4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18196297" y="12911064"/>
            <a:ext cx="10068499" cy="6553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indent="0" algn="ctr">
              <a:lnSpc>
                <a:spcPts val="5598"/>
              </a:lnSpc>
              <a:spcBef>
                <a:spcPct val="0"/>
              </a:spcBef>
            </a:pPr>
            <a:r>
              <a:rPr lang="en-US" sz="3950" err="1">
                <a:solidFill>
                  <a:srgbClr val="000000"/>
                </a:solidFill>
                <a:latin typeface="Arial"/>
              </a:rPr>
              <a:t>Resultados</a:t>
            </a:r>
            <a:r>
              <a:rPr lang="en-US" sz="3950">
                <a:solidFill>
                  <a:srgbClr val="000000"/>
                </a:solidFill>
                <a:latin typeface="Arial"/>
              </a:rPr>
              <a:t> </a:t>
            </a:r>
            <a:r>
              <a:rPr lang="en-US" sz="4000" err="1">
                <a:solidFill>
                  <a:srgbClr val="000000"/>
                </a:solidFill>
                <a:latin typeface="Arial"/>
              </a:rPr>
              <a:t>obtidos</a:t>
            </a:r>
            <a:r>
              <a:rPr lang="en-US" sz="395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3950" err="1">
                <a:solidFill>
                  <a:srgbClr val="000000"/>
                </a:solidFill>
                <a:latin typeface="Arial"/>
              </a:rPr>
              <a:t>através</a:t>
            </a:r>
            <a:r>
              <a:rPr lang="en-US" sz="3950">
                <a:solidFill>
                  <a:srgbClr val="000000"/>
                </a:solidFill>
                <a:latin typeface="Arial"/>
              </a:rPr>
              <a:t> da </a:t>
            </a:r>
            <a:r>
              <a:rPr lang="en-US" sz="3950" err="1">
                <a:solidFill>
                  <a:srgbClr val="000000"/>
                </a:solidFill>
                <a:latin typeface="Arial"/>
              </a:rPr>
              <a:t>intervenção</a:t>
            </a:r>
            <a:endParaRPr lang="en-US" sz="3950" dirty="0" err="1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18222743" y="24939202"/>
            <a:ext cx="11693913" cy="13735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5598"/>
              </a:lnSpc>
              <a:spcBef>
                <a:spcPct val="0"/>
              </a:spcBef>
            </a:pPr>
            <a:r>
              <a:rPr lang="en-US" sz="3999" u="none" strike="noStrike">
                <a:solidFill>
                  <a:srgbClr val="000000"/>
                </a:solidFill>
                <a:latin typeface="Arial"/>
              </a:rPr>
              <a:t>O que pode-se concluir com a atividade, quais os benefícios os usuários.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7829496" y="8722305"/>
            <a:ext cx="19864495" cy="8234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999"/>
              </a:lnSpc>
              <a:spcBef>
                <a:spcPct val="0"/>
              </a:spcBef>
            </a:pPr>
            <a:r>
              <a:rPr lang="en-US" sz="5000" dirty="0">
                <a:solidFill>
                  <a:srgbClr val="000000"/>
                </a:solidFill>
                <a:latin typeface="Times New Roman"/>
                <a:cs typeface="Times New Roman"/>
              </a:rPr>
              <a:t>Nome do(a) 1º </a:t>
            </a:r>
            <a:r>
              <a:rPr lang="en-US" sz="5000" dirty="0" err="1">
                <a:solidFill>
                  <a:srgbClr val="000000"/>
                </a:solidFill>
                <a:latin typeface="Times New Roman"/>
                <a:cs typeface="Times New Roman"/>
              </a:rPr>
              <a:t>autor</a:t>
            </a:r>
            <a:r>
              <a:rPr lang="en-US" sz="5000" dirty="0">
                <a:solidFill>
                  <a:srgbClr val="000000"/>
                </a:solidFill>
                <a:latin typeface="Times New Roman"/>
                <a:cs typeface="Times New Roman"/>
              </a:rPr>
              <a:t>(a) - e-mail / Nome dos </a:t>
            </a:r>
            <a:r>
              <a:rPr lang="en-US" sz="5000" dirty="0" err="1">
                <a:solidFill>
                  <a:srgbClr val="000000"/>
                </a:solidFill>
                <a:latin typeface="Times New Roman"/>
                <a:cs typeface="Times New Roman"/>
              </a:rPr>
              <a:t>autores</a:t>
            </a:r>
            <a:r>
              <a:rPr lang="en-US" sz="5000" dirty="0">
                <a:solidFill>
                  <a:srgbClr val="000000"/>
                </a:solidFill>
                <a:latin typeface="Times New Roman"/>
                <a:cs typeface="Times New Roman"/>
              </a:rPr>
              <a:t> / Nome dos </a:t>
            </a:r>
            <a:r>
              <a:rPr lang="en-US" sz="5000" dirty="0" err="1">
                <a:solidFill>
                  <a:srgbClr val="000000"/>
                </a:solidFill>
                <a:latin typeface="Times New Roman"/>
                <a:cs typeface="Times New Roman"/>
              </a:rPr>
              <a:t>autores</a:t>
            </a:r>
            <a:endParaRPr lang="en-US" sz="500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15533408" y="5763993"/>
            <a:ext cx="5780437" cy="8234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6999"/>
              </a:lnSpc>
              <a:spcBef>
                <a:spcPct val="0"/>
              </a:spcBef>
            </a:pPr>
            <a:r>
              <a:rPr lang="en-US" sz="5000" u="none" strike="noStrike" dirty="0">
                <a:solidFill>
                  <a:srgbClr val="000000"/>
                </a:solidFill>
                <a:latin typeface="Times New Roman"/>
              </a:rPr>
              <a:t>Nome do </a:t>
            </a:r>
            <a:r>
              <a:rPr lang="en-US" sz="5000" u="none" strike="noStrike" err="1">
                <a:solidFill>
                  <a:srgbClr val="000000"/>
                </a:solidFill>
                <a:latin typeface="Times New Roman"/>
              </a:rPr>
              <a:t>município</a:t>
            </a:r>
            <a:endParaRPr lang="en-US" sz="5000" u="none" strike="noStrike" err="1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2881538" y="12911064"/>
            <a:ext cx="12398736" cy="6553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598"/>
              </a:lnSpc>
              <a:spcBef>
                <a:spcPct val="0"/>
              </a:spcBef>
            </a:pPr>
            <a:r>
              <a:rPr lang="en-US" sz="4000" dirty="0" err="1">
                <a:solidFill>
                  <a:srgbClr val="000000"/>
                </a:solidFill>
                <a:latin typeface="Arial"/>
              </a:rPr>
              <a:t>Utilizar</a:t>
            </a:r>
            <a:r>
              <a:rPr lang="en-US" sz="40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/>
              </a:rPr>
              <a:t>fonte</a:t>
            </a:r>
            <a:r>
              <a:rPr lang="en-US" sz="4000" dirty="0">
                <a:solidFill>
                  <a:srgbClr val="000000"/>
                </a:solidFill>
                <a:latin typeface="Arial"/>
              </a:rPr>
              <a:t> arial </a:t>
            </a:r>
            <a:r>
              <a:rPr lang="en-US" sz="4000" dirty="0" err="1">
                <a:solidFill>
                  <a:srgbClr val="000000"/>
                </a:solidFill>
                <a:latin typeface="Arial"/>
              </a:rPr>
              <a:t>tamanho</a:t>
            </a:r>
            <a:r>
              <a:rPr lang="en-US" sz="4000" dirty="0">
                <a:solidFill>
                  <a:srgbClr val="000000"/>
                </a:solidFill>
                <a:latin typeface="Arial"/>
              </a:rPr>
              <a:t> 40, </a:t>
            </a:r>
            <a:r>
              <a:rPr lang="en-US" sz="4000" dirty="0" err="1">
                <a:solidFill>
                  <a:srgbClr val="000000"/>
                </a:solidFill>
                <a:latin typeface="Arial"/>
              </a:rPr>
              <a:t>justificado</a:t>
            </a:r>
            <a:r>
              <a:rPr lang="en-US" sz="4000" dirty="0">
                <a:solidFill>
                  <a:srgbClr val="000000"/>
                </a:solidFill>
                <a:latin typeface="Arial"/>
              </a:rPr>
              <a:t> para o </a:t>
            </a:r>
            <a:r>
              <a:rPr lang="en-US" sz="4000" dirty="0" err="1">
                <a:solidFill>
                  <a:srgbClr val="000000"/>
                </a:solidFill>
                <a:latin typeface="Arial"/>
              </a:rPr>
              <a:t>texto</a:t>
            </a:r>
            <a:r>
              <a:rPr lang="en-US" sz="4000" dirty="0">
                <a:solidFill>
                  <a:srgbClr val="000000"/>
                </a:solidFill>
                <a:latin typeface="Arial"/>
              </a:rPr>
              <a:t>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Personalizar</PresentationFormat>
  <Paragraphs>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Office Theme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MOSTRA DE EXPERIÊNCIAS EXITOSAS RBC-RS</dc:title>
  <cp:revision>20</cp:revision>
  <dcterms:created xsi:type="dcterms:W3CDTF">2006-08-16T00:00:00Z</dcterms:created>
  <dcterms:modified xsi:type="dcterms:W3CDTF">2023-08-10T13:52:44Z</dcterms:modified>
  <dc:identifier>DAFrJe62QCQ</dc:identifier>
</cp:coreProperties>
</file>